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7559675" cy="10691813"/>
  <p:notesSz cx="6858000" cy="9144000"/>
  <p:defaultTextStyle>
    <a:defPPr rtl="0">
      <a:defRPr lang="de-DE"/>
    </a:defPPr>
    <a:lvl1pPr marL="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A38"/>
    <a:srgbClr val="9FD382"/>
    <a:srgbClr val="16A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29"/>
  </p:normalViewPr>
  <p:slideViewPr>
    <p:cSldViewPr snapToGrid="0" snapToObjects="1" showGuides="1">
      <p:cViewPr varScale="1">
        <p:scale>
          <a:sx n="74" d="100"/>
          <a:sy n="74" d="100"/>
        </p:scale>
        <p:origin x="3012" y="66"/>
      </p:cViewPr>
      <p:guideLst>
        <p:guide orient="horz" pos="3368"/>
        <p:guide pos="3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BBD6D3A-6FF1-3245-8C0C-0CDAD9137D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41029F-5AC1-4540-B209-199E706F7F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D229BFE2-7F09-4E31-882D-DBD68BE62CF9}" type="datetime1">
              <a:rPr lang="de-DE" smtClean="0"/>
              <a:t>27.06.2023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24ECBB-A41A-8545-BE90-99EEEFFE58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882C71-B8E6-9B4A-85BE-BA104C2C46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64C17898-3A10-CF44-A552-3280948685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25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fld id="{2A7BC5A9-64FF-4C24-B60F-B57768D66B9D}" type="datetime1">
              <a:rPr lang="de-DE" smtClean="0"/>
              <a:pPr/>
              <a:t>27.06.2023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D20E8996-8344-4FE8-B696-CB62494C53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159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20E8996-8344-4FE8-B696-CB62494C532E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143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16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C10ABA-8587-C140-975A-2657A4627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534" y="475489"/>
            <a:ext cx="5656172" cy="626181"/>
          </a:xfrm>
          <a:prstGeom prst="rect">
            <a:avLst/>
          </a:prstGeom>
        </p:spPr>
        <p:txBody>
          <a:bodyPr lIns="0" rIns="0" rtlCol="0">
            <a:noAutofit/>
          </a:bodyPr>
          <a:lstStyle>
            <a:lvl1pPr>
              <a:defRPr lang="de-DE" sz="4640" b="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NAME HERE</a:t>
            </a:r>
          </a:p>
        </p:txBody>
      </p:sp>
      <p:sp>
        <p:nvSpPr>
          <p:cNvPr id="20" name="Text Placeholder 18" hidden="1">
            <a:extLst>
              <a:ext uri="{FF2B5EF4-FFF2-40B4-BE49-F238E27FC236}">
                <a16:creationId xmlns:a16="http://schemas.microsoft.com/office/drawing/2014/main" id="{5B977851-1691-7D44-B07D-01B553D099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320" y="7362193"/>
            <a:ext cx="1691461" cy="273983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547">
                <a:solidFill>
                  <a:schemeClr val="bg1"/>
                </a:solidFill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EDUCATION</a:t>
            </a:r>
          </a:p>
        </p:txBody>
      </p:sp>
      <p:sp>
        <p:nvSpPr>
          <p:cNvPr id="25" name="Text Placeholder 18" hidden="1">
            <a:extLst>
              <a:ext uri="{FF2B5EF4-FFF2-40B4-BE49-F238E27FC236}">
                <a16:creationId xmlns:a16="http://schemas.microsoft.com/office/drawing/2014/main" id="{420A5075-C2B7-444D-BC6C-6938ACA01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0073" y="7721706"/>
            <a:ext cx="1499124" cy="316959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 marL="0" indent="0">
              <a:buNone/>
              <a:defRPr lang="de-DE" sz="1547">
                <a:solidFill>
                  <a:schemeClr val="bg1"/>
                </a:solidFill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School Name</a:t>
            </a:r>
          </a:p>
        </p:txBody>
      </p:sp>
      <p:sp>
        <p:nvSpPr>
          <p:cNvPr id="30" name="Text Placeholder 18" hidden="1">
            <a:extLst>
              <a:ext uri="{FF2B5EF4-FFF2-40B4-BE49-F238E27FC236}">
                <a16:creationId xmlns:a16="http://schemas.microsoft.com/office/drawing/2014/main" id="{5C2D1E8C-5EC6-3F41-93FE-E77D60FCAF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0073" y="8001634"/>
            <a:ext cx="1499124" cy="238136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547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[Date From]-[To]</a:t>
            </a:r>
          </a:p>
        </p:txBody>
      </p:sp>
      <p:sp>
        <p:nvSpPr>
          <p:cNvPr id="31" name="Text Placeholder 18" hidden="1">
            <a:extLst>
              <a:ext uri="{FF2B5EF4-FFF2-40B4-BE49-F238E27FC236}">
                <a16:creationId xmlns:a16="http://schemas.microsoft.com/office/drawing/2014/main" id="{5262C941-7E67-EA41-A288-3F705E28D2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0073" y="8227083"/>
            <a:ext cx="1499124" cy="238136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547" i="1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[Name of Degree]</a:t>
            </a:r>
          </a:p>
        </p:txBody>
      </p:sp>
      <p:sp>
        <p:nvSpPr>
          <p:cNvPr id="42" name="Text Placeholder 18" hidden="1">
            <a:extLst>
              <a:ext uri="{FF2B5EF4-FFF2-40B4-BE49-F238E27FC236}">
                <a16:creationId xmlns:a16="http://schemas.microsoft.com/office/drawing/2014/main" id="{BF56832D-FE58-2F46-9555-1CCA6C0981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8545" y="8231937"/>
            <a:ext cx="764678" cy="236789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lang="de-DE" sz="1804">
                <a:solidFill>
                  <a:schemeClr val="bg1"/>
                </a:solidFill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GPA</a:t>
            </a:r>
          </a:p>
        </p:txBody>
      </p:sp>
      <p:sp>
        <p:nvSpPr>
          <p:cNvPr id="43" name="Text Placeholder 18" hidden="1">
            <a:extLst>
              <a:ext uri="{FF2B5EF4-FFF2-40B4-BE49-F238E27FC236}">
                <a16:creationId xmlns:a16="http://schemas.microsoft.com/office/drawing/2014/main" id="{FDF93C53-2C8A-884C-B211-EF7B46AB70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8545" y="7779654"/>
            <a:ext cx="764678" cy="460169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de-DE" sz="4125" b="1">
                <a:solidFill>
                  <a:schemeClr val="bg1"/>
                </a:solidFill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4.0</a:t>
            </a:r>
          </a:p>
        </p:txBody>
      </p:sp>
      <p:sp>
        <p:nvSpPr>
          <p:cNvPr id="96" name="Text Placeholder 8" hidden="1">
            <a:extLst>
              <a:ext uri="{FF2B5EF4-FFF2-40B4-BE49-F238E27FC236}">
                <a16:creationId xmlns:a16="http://schemas.microsoft.com/office/drawing/2014/main" id="{2B1A41A9-8C5A-224E-9B99-968DDF5B82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8534" y="1834990"/>
            <a:ext cx="3224947" cy="290925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419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Company Name | Job Title</a:t>
            </a:r>
          </a:p>
        </p:txBody>
      </p:sp>
      <p:sp>
        <p:nvSpPr>
          <p:cNvPr id="97" name="Text Placeholder 8" hidden="1">
            <a:extLst>
              <a:ext uri="{FF2B5EF4-FFF2-40B4-BE49-F238E27FC236}">
                <a16:creationId xmlns:a16="http://schemas.microsoft.com/office/drawing/2014/main" id="{621A3ADB-23BD-8F43-BACD-95921D4463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8534" y="2175261"/>
            <a:ext cx="3224947" cy="168888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[Dates From]-[To]</a:t>
            </a:r>
          </a:p>
        </p:txBody>
      </p:sp>
      <p:sp>
        <p:nvSpPr>
          <p:cNvPr id="98" name="Text Placeholder 8" hidden="1">
            <a:extLst>
              <a:ext uri="{FF2B5EF4-FFF2-40B4-BE49-F238E27FC236}">
                <a16:creationId xmlns:a16="http://schemas.microsoft.com/office/drawing/2014/main" id="{D6D17EAF-2F02-AA4A-8E44-8B309C23BE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8532" y="2404350"/>
            <a:ext cx="3224945" cy="800219"/>
          </a:xfrm>
          <a:prstGeom prst="rect">
            <a:avLst/>
          </a:prstGeom>
        </p:spPr>
        <p:txBody>
          <a:bodyPr lIns="0" t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lang="de-DE" sz="1289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Lorem ipsum dolor sit amet, consectetur adipiscing elit, sed do eiusmod tempor incididunt ut labore et dolore magna aliqua. Ut enim ad minim veniam, quis nostrud exercitation.</a:t>
            </a:r>
          </a:p>
        </p:txBody>
      </p:sp>
      <p:sp>
        <p:nvSpPr>
          <p:cNvPr id="99" name="Text Placeholder 8" hidden="1">
            <a:extLst>
              <a:ext uri="{FF2B5EF4-FFF2-40B4-BE49-F238E27FC236}">
                <a16:creationId xmlns:a16="http://schemas.microsoft.com/office/drawing/2014/main" id="{6E210A9C-46CF-E34B-8A51-F4EB49C0E8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8534" y="1339315"/>
            <a:ext cx="3224947" cy="342890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 marL="0" indent="0">
              <a:buNone/>
              <a:defRPr lang="de-DE" sz="1547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EXPERIENCE</a:t>
            </a:r>
          </a:p>
        </p:txBody>
      </p:sp>
      <p:sp>
        <p:nvSpPr>
          <p:cNvPr id="104" name="Text Placeholder 8" hidden="1">
            <a:extLst>
              <a:ext uri="{FF2B5EF4-FFF2-40B4-BE49-F238E27FC236}">
                <a16:creationId xmlns:a16="http://schemas.microsoft.com/office/drawing/2014/main" id="{5B112CE7-45E8-2E43-A633-DB4096453E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8534" y="3321423"/>
            <a:ext cx="3224947" cy="290925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419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Company Name | Job Title</a:t>
            </a:r>
          </a:p>
        </p:txBody>
      </p:sp>
      <p:sp>
        <p:nvSpPr>
          <p:cNvPr id="105" name="Text Placeholder 8" hidden="1">
            <a:extLst>
              <a:ext uri="{FF2B5EF4-FFF2-40B4-BE49-F238E27FC236}">
                <a16:creationId xmlns:a16="http://schemas.microsoft.com/office/drawing/2014/main" id="{57C75573-1BA8-C749-8829-0A0E96DACB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8534" y="3661694"/>
            <a:ext cx="3224947" cy="168888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[Dates From]-[To]</a:t>
            </a:r>
          </a:p>
        </p:txBody>
      </p:sp>
      <p:sp>
        <p:nvSpPr>
          <p:cNvPr id="106" name="Text Placeholder 8" hidden="1">
            <a:extLst>
              <a:ext uri="{FF2B5EF4-FFF2-40B4-BE49-F238E27FC236}">
                <a16:creationId xmlns:a16="http://schemas.microsoft.com/office/drawing/2014/main" id="{03288328-BBC2-C043-ABA7-6DE1329DE9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8532" y="3890781"/>
            <a:ext cx="3224945" cy="782230"/>
          </a:xfrm>
          <a:prstGeom prst="rect">
            <a:avLst/>
          </a:prstGeom>
        </p:spPr>
        <p:txBody>
          <a:bodyPr lIns="0" t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lang="de-DE" sz="1289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Lorem ipsum dolor sit amet, consectetur adipiscing elit, sed do eiusmod tempor incididunt ut labore et dolore magna aliqua. Ut enm ad minim veniam, quis nostrud exercitation.</a:t>
            </a:r>
          </a:p>
        </p:txBody>
      </p:sp>
      <p:sp>
        <p:nvSpPr>
          <p:cNvPr id="107" name="Text Placeholder 8" hidden="1">
            <a:extLst>
              <a:ext uri="{FF2B5EF4-FFF2-40B4-BE49-F238E27FC236}">
                <a16:creationId xmlns:a16="http://schemas.microsoft.com/office/drawing/2014/main" id="{82046C4E-90DA-4347-A96F-BD316B2235F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8534" y="4802267"/>
            <a:ext cx="3224947" cy="290925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419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Company Name | Job Title</a:t>
            </a:r>
          </a:p>
        </p:txBody>
      </p:sp>
      <p:sp>
        <p:nvSpPr>
          <p:cNvPr id="108" name="Text Placeholder 8" hidden="1">
            <a:extLst>
              <a:ext uri="{FF2B5EF4-FFF2-40B4-BE49-F238E27FC236}">
                <a16:creationId xmlns:a16="http://schemas.microsoft.com/office/drawing/2014/main" id="{D7E3073B-1F03-B344-9CCF-D116EF9641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18534" y="5142538"/>
            <a:ext cx="3224947" cy="168888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[Dates From]-[To]</a:t>
            </a:r>
          </a:p>
        </p:txBody>
      </p:sp>
      <p:sp>
        <p:nvSpPr>
          <p:cNvPr id="109" name="Text Placeholder 8" hidden="1">
            <a:extLst>
              <a:ext uri="{FF2B5EF4-FFF2-40B4-BE49-F238E27FC236}">
                <a16:creationId xmlns:a16="http://schemas.microsoft.com/office/drawing/2014/main" id="{2EE283F0-AFCD-5741-8C35-207ABF2D6E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18532" y="5371626"/>
            <a:ext cx="3224945" cy="829479"/>
          </a:xfrm>
          <a:prstGeom prst="rect">
            <a:avLst/>
          </a:prstGeom>
        </p:spPr>
        <p:txBody>
          <a:bodyPr lIns="0" t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lang="de-DE" sz="1289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Lorem ipsum dolor sit amet, consectetur adipiscing elit, sed do eiusmod tempor incididunt ut labore et dolore magna aliqua. Ut enim ad minim veniam, quis nostrud exercitation.</a:t>
            </a:r>
          </a:p>
        </p:txBody>
      </p:sp>
      <p:sp>
        <p:nvSpPr>
          <p:cNvPr id="141" name="Text Placeholder 18" hidden="1">
            <a:extLst>
              <a:ext uri="{FF2B5EF4-FFF2-40B4-BE49-F238E27FC236}">
                <a16:creationId xmlns:a16="http://schemas.microsoft.com/office/drawing/2014/main" id="{74300729-6F26-BF4C-84B9-420C9383BB7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3246" y="8880129"/>
            <a:ext cx="2962622" cy="43933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 marL="0" indent="0">
              <a:buNone/>
              <a:defRPr lang="de-DE" sz="1804" b="0">
                <a:solidFill>
                  <a:schemeClr val="bg1"/>
                </a:solidFill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[www.website.com]</a:t>
            </a:r>
          </a:p>
        </p:txBody>
      </p:sp>
      <p:sp>
        <p:nvSpPr>
          <p:cNvPr id="142" name="Text Placeholder 18" hidden="1">
            <a:extLst>
              <a:ext uri="{FF2B5EF4-FFF2-40B4-BE49-F238E27FC236}">
                <a16:creationId xmlns:a16="http://schemas.microsoft.com/office/drawing/2014/main" id="{DDE57839-AE02-5A48-BA9C-A372F59A8A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83246" y="9425001"/>
            <a:ext cx="2962622" cy="43933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 marL="0" indent="0">
              <a:buNone/>
              <a:defRPr lang="de-DE" sz="1804" b="0">
                <a:solidFill>
                  <a:schemeClr val="bg1"/>
                </a:solidFill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[E-mail@e-mail.com]</a:t>
            </a:r>
          </a:p>
        </p:txBody>
      </p:sp>
      <p:sp>
        <p:nvSpPr>
          <p:cNvPr id="143" name="Text Placeholder 18" hidden="1">
            <a:extLst>
              <a:ext uri="{FF2B5EF4-FFF2-40B4-BE49-F238E27FC236}">
                <a16:creationId xmlns:a16="http://schemas.microsoft.com/office/drawing/2014/main" id="{D9890AB4-F0C2-C14A-AE40-76B0671D77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83246" y="9975957"/>
            <a:ext cx="2962622" cy="43933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 marL="0" indent="0">
              <a:buNone/>
              <a:defRPr lang="de-DE" sz="1804" b="0">
                <a:solidFill>
                  <a:schemeClr val="bg1"/>
                </a:solidFill>
              </a:defRPr>
            </a:lvl1pPr>
            <a:lvl2pPr marL="441935" indent="0">
              <a:buNone/>
              <a:defRPr lang="de-DE">
                <a:solidFill>
                  <a:schemeClr val="bg1"/>
                </a:solidFill>
              </a:defRPr>
            </a:lvl2pPr>
            <a:lvl3pPr marL="883869" indent="0">
              <a:buNone/>
              <a:defRPr lang="de-DE">
                <a:solidFill>
                  <a:schemeClr val="bg1"/>
                </a:solidFill>
              </a:defRPr>
            </a:lvl3pPr>
            <a:lvl4pPr marL="1325805" indent="0">
              <a:buNone/>
              <a:defRPr lang="de-DE">
                <a:solidFill>
                  <a:schemeClr val="bg1"/>
                </a:solidFill>
              </a:defRPr>
            </a:lvl4pPr>
            <a:lvl5pPr marL="1767739" indent="0">
              <a:buNone/>
              <a:defRPr lang="de-DE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[Phone Number]</a:t>
            </a:r>
          </a:p>
        </p:txBody>
      </p:sp>
      <p:sp>
        <p:nvSpPr>
          <p:cNvPr id="306" name="Text Placeholder 25" hidden="1">
            <a:extLst>
              <a:ext uri="{FF2B5EF4-FFF2-40B4-BE49-F238E27FC236}">
                <a16:creationId xmlns:a16="http://schemas.microsoft.com/office/drawing/2014/main" id="{F296C2BF-1825-2C45-A87E-72A783A27BC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63744" y="5093191"/>
            <a:ext cx="1462937" cy="174484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POWERPOINT</a:t>
            </a:r>
          </a:p>
        </p:txBody>
      </p:sp>
      <p:sp>
        <p:nvSpPr>
          <p:cNvPr id="310" name="Text Placeholder 25" hidden="1">
            <a:extLst>
              <a:ext uri="{FF2B5EF4-FFF2-40B4-BE49-F238E27FC236}">
                <a16:creationId xmlns:a16="http://schemas.microsoft.com/office/drawing/2014/main" id="{847127D0-A2CA-244C-B0BB-449CC673F06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63744" y="5298796"/>
            <a:ext cx="1462937" cy="174484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SOCIAL MEDIA</a:t>
            </a:r>
          </a:p>
        </p:txBody>
      </p:sp>
      <p:sp>
        <p:nvSpPr>
          <p:cNvPr id="312" name="Text Placeholder 25" hidden="1">
            <a:extLst>
              <a:ext uri="{FF2B5EF4-FFF2-40B4-BE49-F238E27FC236}">
                <a16:creationId xmlns:a16="http://schemas.microsoft.com/office/drawing/2014/main" id="{977FAA94-5605-AD4B-8EC7-19418B74B7F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63744" y="5498412"/>
            <a:ext cx="1462937" cy="174484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TEAM MANAGEMENT</a:t>
            </a:r>
          </a:p>
        </p:txBody>
      </p:sp>
      <p:sp>
        <p:nvSpPr>
          <p:cNvPr id="317" name="Text Placeholder 25" hidden="1">
            <a:extLst>
              <a:ext uri="{FF2B5EF4-FFF2-40B4-BE49-F238E27FC236}">
                <a16:creationId xmlns:a16="http://schemas.microsoft.com/office/drawing/2014/main" id="{55B31FD5-2D4E-FB40-8D3B-9D64BB06ACE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63744" y="4901474"/>
            <a:ext cx="1462937" cy="174484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EXCEL</a:t>
            </a:r>
          </a:p>
        </p:txBody>
      </p:sp>
      <p:sp>
        <p:nvSpPr>
          <p:cNvPr id="318" name="Text Placeholder 25" hidden="1">
            <a:extLst>
              <a:ext uri="{FF2B5EF4-FFF2-40B4-BE49-F238E27FC236}">
                <a16:creationId xmlns:a16="http://schemas.microsoft.com/office/drawing/2014/main" id="{ACC18595-C5AA-D643-9CE9-8E035BE3CBC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963744" y="4687638"/>
            <a:ext cx="1462937" cy="174484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WORD</a:t>
            </a:r>
          </a:p>
        </p:txBody>
      </p:sp>
      <p:sp>
        <p:nvSpPr>
          <p:cNvPr id="336" name="Text Placeholder 25" hidden="1">
            <a:extLst>
              <a:ext uri="{FF2B5EF4-FFF2-40B4-BE49-F238E27FC236}">
                <a16:creationId xmlns:a16="http://schemas.microsoft.com/office/drawing/2014/main" id="{8AE7172C-56DA-214E-A8DD-40FE038831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963744" y="6295985"/>
            <a:ext cx="1462937" cy="218820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ENGLISH</a:t>
            </a:r>
          </a:p>
        </p:txBody>
      </p:sp>
      <p:sp>
        <p:nvSpPr>
          <p:cNvPr id="337" name="Text Placeholder 25" hidden="1">
            <a:extLst>
              <a:ext uri="{FF2B5EF4-FFF2-40B4-BE49-F238E27FC236}">
                <a16:creationId xmlns:a16="http://schemas.microsoft.com/office/drawing/2014/main" id="{A97B1250-9241-564A-A4AB-2492DD96A3E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63744" y="6609368"/>
            <a:ext cx="1462937" cy="218820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FRENCH</a:t>
            </a:r>
          </a:p>
        </p:txBody>
      </p:sp>
      <p:sp>
        <p:nvSpPr>
          <p:cNvPr id="338" name="Text Placeholder 25" hidden="1">
            <a:extLst>
              <a:ext uri="{FF2B5EF4-FFF2-40B4-BE49-F238E27FC236}">
                <a16:creationId xmlns:a16="http://schemas.microsoft.com/office/drawing/2014/main" id="{B200B1D1-4434-5E49-8BFF-B6FF720E1DD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63744" y="6925581"/>
            <a:ext cx="1462937" cy="218820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SPANISH</a:t>
            </a:r>
          </a:p>
        </p:txBody>
      </p:sp>
      <p:sp>
        <p:nvSpPr>
          <p:cNvPr id="339" name="Text Placeholder 25" hidden="1">
            <a:extLst>
              <a:ext uri="{FF2B5EF4-FFF2-40B4-BE49-F238E27FC236}">
                <a16:creationId xmlns:a16="http://schemas.microsoft.com/office/drawing/2014/main" id="{C4DC3A9C-1AC5-5343-ACF6-AFB45AB7A46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9051" y="9526649"/>
            <a:ext cx="1597897" cy="307248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MANAGEMENT</a:t>
            </a:r>
          </a:p>
        </p:txBody>
      </p:sp>
      <p:sp>
        <p:nvSpPr>
          <p:cNvPr id="340" name="Text Placeholder 25" hidden="1">
            <a:extLst>
              <a:ext uri="{FF2B5EF4-FFF2-40B4-BE49-F238E27FC236}">
                <a16:creationId xmlns:a16="http://schemas.microsoft.com/office/drawing/2014/main" id="{6004AFFB-6BAF-924B-A5F2-CA7B7E10E5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59051" y="9840033"/>
            <a:ext cx="1597897" cy="307248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DESIGN</a:t>
            </a:r>
          </a:p>
        </p:txBody>
      </p:sp>
      <p:sp>
        <p:nvSpPr>
          <p:cNvPr id="341" name="Text Placeholder 25" hidden="1">
            <a:extLst>
              <a:ext uri="{FF2B5EF4-FFF2-40B4-BE49-F238E27FC236}">
                <a16:creationId xmlns:a16="http://schemas.microsoft.com/office/drawing/2014/main" id="{1E9B43B5-9A43-B448-95A4-FDD649321F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59051" y="10170211"/>
            <a:ext cx="1597897" cy="279317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DEVELOPMENT</a:t>
            </a:r>
          </a:p>
        </p:txBody>
      </p:sp>
      <p:sp>
        <p:nvSpPr>
          <p:cNvPr id="342" name="Text Placeholder 25" hidden="1">
            <a:extLst>
              <a:ext uri="{FF2B5EF4-FFF2-40B4-BE49-F238E27FC236}">
                <a16:creationId xmlns:a16="http://schemas.microsoft.com/office/drawing/2014/main" id="{1ACF054A-3D21-D642-B4C6-DB5BDAC1927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59051" y="8879304"/>
            <a:ext cx="1597897" cy="337973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547">
                <a:solidFill>
                  <a:schemeClr val="bg1"/>
                </a:solidFill>
                <a:latin typeface="+mn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ABILITIES</a:t>
            </a:r>
          </a:p>
        </p:txBody>
      </p:sp>
      <p:sp>
        <p:nvSpPr>
          <p:cNvPr id="343" name="Text Placeholder 25" hidden="1">
            <a:extLst>
              <a:ext uri="{FF2B5EF4-FFF2-40B4-BE49-F238E27FC236}">
                <a16:creationId xmlns:a16="http://schemas.microsoft.com/office/drawing/2014/main" id="{7C941C70-D057-D04B-BD74-348163471A7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59051" y="9211557"/>
            <a:ext cx="1597897" cy="307248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MARKETING</a:t>
            </a:r>
          </a:p>
        </p:txBody>
      </p:sp>
      <p:sp>
        <p:nvSpPr>
          <p:cNvPr id="344" name="Text Placeholder 25" hidden="1">
            <a:extLst>
              <a:ext uri="{FF2B5EF4-FFF2-40B4-BE49-F238E27FC236}">
                <a16:creationId xmlns:a16="http://schemas.microsoft.com/office/drawing/2014/main" id="{CF61B5C1-8C61-1143-9083-AD58E1C749F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308444" y="9542075"/>
            <a:ext cx="1174342" cy="267873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de-DE" sz="1804" b="1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10</a:t>
            </a:r>
          </a:p>
        </p:txBody>
      </p:sp>
      <p:sp>
        <p:nvSpPr>
          <p:cNvPr id="345" name="Text Placeholder 25" hidden="1">
            <a:extLst>
              <a:ext uri="{FF2B5EF4-FFF2-40B4-BE49-F238E27FC236}">
                <a16:creationId xmlns:a16="http://schemas.microsoft.com/office/drawing/2014/main" id="{0B7D9C94-0A2C-3B4E-8B05-B7547A9A0E7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08444" y="9864685"/>
            <a:ext cx="1174342" cy="267873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de-DE" sz="1804" b="1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7</a:t>
            </a:r>
          </a:p>
        </p:txBody>
      </p:sp>
      <p:sp>
        <p:nvSpPr>
          <p:cNvPr id="346" name="Text Placeholder 25" hidden="1">
            <a:extLst>
              <a:ext uri="{FF2B5EF4-FFF2-40B4-BE49-F238E27FC236}">
                <a16:creationId xmlns:a16="http://schemas.microsoft.com/office/drawing/2014/main" id="{CCE3AE9C-BC12-B743-BF3F-A8308EFB290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08444" y="10171424"/>
            <a:ext cx="1174342" cy="267873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de-DE" sz="1804" b="1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3.5</a:t>
            </a:r>
          </a:p>
        </p:txBody>
      </p:sp>
      <p:sp>
        <p:nvSpPr>
          <p:cNvPr id="347" name="Text Placeholder 25" hidden="1">
            <a:extLst>
              <a:ext uri="{FF2B5EF4-FFF2-40B4-BE49-F238E27FC236}">
                <a16:creationId xmlns:a16="http://schemas.microsoft.com/office/drawing/2014/main" id="{F1D2929D-A8D7-274A-A253-E4556D470E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308444" y="9243448"/>
            <a:ext cx="1174342" cy="267873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de-DE" sz="1804" b="1">
                <a:solidFill>
                  <a:schemeClr val="bg1"/>
                </a:solidFill>
                <a:latin typeface="+mj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8</a:t>
            </a:r>
          </a:p>
        </p:txBody>
      </p:sp>
      <p:sp>
        <p:nvSpPr>
          <p:cNvPr id="348" name="Text Placeholder 25" hidden="1">
            <a:extLst>
              <a:ext uri="{FF2B5EF4-FFF2-40B4-BE49-F238E27FC236}">
                <a16:creationId xmlns:a16="http://schemas.microsoft.com/office/drawing/2014/main" id="{E4C42072-2D54-8942-9963-4138F93D9F7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08846" y="8879305"/>
            <a:ext cx="1203730" cy="345881"/>
          </a:xfrm>
          <a:prstGeom prst="rect">
            <a:avLst/>
          </a:prstGeo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lang="de-DE" sz="1289">
                <a:solidFill>
                  <a:schemeClr val="bg1"/>
                </a:solidFill>
                <a:latin typeface="+mn-lt"/>
              </a:defRPr>
            </a:lvl1pPr>
            <a:lvl2pPr marL="44193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2pPr>
            <a:lvl3pPr marL="88386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3pPr>
            <a:lvl4pPr marL="1325805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4pPr>
            <a:lvl5pPr marL="1767739" indent="0">
              <a:buNone/>
              <a:defRPr lang="de-DE" sz="1289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e-DE" noProof="0"/>
              <a:t>YEARS OF EXPERIENCE</a:t>
            </a:r>
          </a:p>
        </p:txBody>
      </p:sp>
      <p:cxnSp>
        <p:nvCxnSpPr>
          <p:cNvPr id="355" name="Gerader Verbinder 354" hidden="1">
            <a:extLst>
              <a:ext uri="{FF2B5EF4-FFF2-40B4-BE49-F238E27FC236}">
                <a16:creationId xmlns:a16="http://schemas.microsoft.com/office/drawing/2014/main" id="{DF98499B-F2A5-CA4E-943A-53F88D825970}"/>
              </a:ext>
            </a:extLst>
          </p:cNvPr>
          <p:cNvCxnSpPr>
            <a:cxnSpLocks/>
          </p:cNvCxnSpPr>
          <p:nvPr userDrawn="1"/>
        </p:nvCxnSpPr>
        <p:spPr>
          <a:xfrm>
            <a:off x="0" y="1311543"/>
            <a:ext cx="75596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60" hidden="1">
            <a:extLst>
              <a:ext uri="{FF2B5EF4-FFF2-40B4-BE49-F238E27FC236}">
                <a16:creationId xmlns:a16="http://schemas.microsoft.com/office/drawing/2014/main" id="{17521193-60AC-664A-A033-8AA4404C6AA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819320" y="1340189"/>
            <a:ext cx="2934705" cy="351374"/>
          </a:xfrm>
          <a:prstGeom prst="rect">
            <a:avLst/>
          </a:prstGeom>
        </p:spPr>
        <p:txBody>
          <a:bodyPr lIns="0" rtlCol="0" anchor="ctr">
            <a:noAutofit/>
          </a:bodyPr>
          <a:lstStyle>
            <a:lvl1pPr marL="0" indent="0">
              <a:buNone/>
              <a:defRPr lang="de-DE" sz="1547">
                <a:solidFill>
                  <a:schemeClr val="bg1"/>
                </a:solidFill>
              </a:defRPr>
            </a:lvl1pPr>
            <a:lvl2pPr marL="441935" indent="0">
              <a:buNone/>
              <a:defRPr lang="de-DE" sz="1547">
                <a:solidFill>
                  <a:schemeClr val="bg1"/>
                </a:solidFill>
              </a:defRPr>
            </a:lvl2pPr>
            <a:lvl3pPr marL="883869" indent="0">
              <a:buNone/>
              <a:defRPr lang="de-DE" sz="1547">
                <a:solidFill>
                  <a:schemeClr val="bg1"/>
                </a:solidFill>
              </a:defRPr>
            </a:lvl3pPr>
            <a:lvl4pPr marL="1325805" indent="0">
              <a:buNone/>
              <a:defRPr lang="de-DE" sz="1547">
                <a:solidFill>
                  <a:schemeClr val="bg1"/>
                </a:solidFill>
              </a:defRPr>
            </a:lvl4pPr>
            <a:lvl5pPr marL="1767739" indent="0">
              <a:buNone/>
              <a:defRPr lang="de-DE" sz="1547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INTERNATIONAL EXPERIENCE</a:t>
            </a:r>
          </a:p>
        </p:txBody>
      </p:sp>
      <p:sp>
        <p:nvSpPr>
          <p:cNvPr id="359" name="Text Placeholder 60" hidden="1">
            <a:extLst>
              <a:ext uri="{FF2B5EF4-FFF2-40B4-BE49-F238E27FC236}">
                <a16:creationId xmlns:a16="http://schemas.microsoft.com/office/drawing/2014/main" id="{412CE960-3495-1F42-80A3-840D05EC91C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819320" y="4235204"/>
            <a:ext cx="2934705" cy="351374"/>
          </a:xfrm>
          <a:prstGeom prst="rect">
            <a:avLst/>
          </a:prstGeom>
        </p:spPr>
        <p:txBody>
          <a:bodyPr lIns="0" rtlCol="0" anchor="ctr">
            <a:noAutofit/>
          </a:bodyPr>
          <a:lstStyle>
            <a:lvl1pPr marL="0" indent="0">
              <a:buNone/>
              <a:defRPr lang="de-DE" sz="1547">
                <a:solidFill>
                  <a:schemeClr val="bg1"/>
                </a:solidFill>
              </a:defRPr>
            </a:lvl1pPr>
            <a:lvl2pPr marL="441935" indent="0">
              <a:buNone/>
              <a:defRPr lang="de-DE" sz="1547">
                <a:solidFill>
                  <a:schemeClr val="bg1"/>
                </a:solidFill>
              </a:defRPr>
            </a:lvl2pPr>
            <a:lvl3pPr marL="883869" indent="0">
              <a:buNone/>
              <a:defRPr lang="de-DE" sz="1547">
                <a:solidFill>
                  <a:schemeClr val="bg1"/>
                </a:solidFill>
              </a:defRPr>
            </a:lvl3pPr>
            <a:lvl4pPr marL="1325805" indent="0">
              <a:buNone/>
              <a:defRPr lang="de-DE" sz="1547">
                <a:solidFill>
                  <a:schemeClr val="bg1"/>
                </a:solidFill>
              </a:defRPr>
            </a:lvl4pPr>
            <a:lvl5pPr marL="1767739" indent="0">
              <a:buNone/>
              <a:defRPr lang="de-DE" sz="1547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SKILLS</a:t>
            </a:r>
          </a:p>
        </p:txBody>
      </p:sp>
      <p:sp>
        <p:nvSpPr>
          <p:cNvPr id="360" name="Text Placeholder 60" hidden="1">
            <a:extLst>
              <a:ext uri="{FF2B5EF4-FFF2-40B4-BE49-F238E27FC236}">
                <a16:creationId xmlns:a16="http://schemas.microsoft.com/office/drawing/2014/main" id="{08F6B783-82B6-B242-AA40-D9F7AE3B8CE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819320" y="5863650"/>
            <a:ext cx="2934705" cy="351374"/>
          </a:xfrm>
          <a:prstGeom prst="rect">
            <a:avLst/>
          </a:prstGeom>
        </p:spPr>
        <p:txBody>
          <a:bodyPr lIns="0" rtlCol="0" anchor="ctr">
            <a:noAutofit/>
          </a:bodyPr>
          <a:lstStyle>
            <a:lvl1pPr marL="0" indent="0">
              <a:buNone/>
              <a:defRPr lang="de-DE" sz="1547">
                <a:solidFill>
                  <a:schemeClr val="bg1"/>
                </a:solidFill>
              </a:defRPr>
            </a:lvl1pPr>
            <a:lvl2pPr marL="441935" indent="0">
              <a:buNone/>
              <a:defRPr lang="de-DE" sz="1547">
                <a:solidFill>
                  <a:schemeClr val="bg1"/>
                </a:solidFill>
              </a:defRPr>
            </a:lvl2pPr>
            <a:lvl3pPr marL="883869" indent="0">
              <a:buNone/>
              <a:defRPr lang="de-DE" sz="1547">
                <a:solidFill>
                  <a:schemeClr val="bg1"/>
                </a:solidFill>
              </a:defRPr>
            </a:lvl3pPr>
            <a:lvl4pPr marL="1325805" indent="0">
              <a:buNone/>
              <a:defRPr lang="de-DE" sz="1547">
                <a:solidFill>
                  <a:schemeClr val="bg1"/>
                </a:solidFill>
              </a:defRPr>
            </a:lvl4pPr>
            <a:lvl5pPr marL="1767739" indent="0">
              <a:buNone/>
              <a:defRPr lang="de-DE" sz="1547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LANGUAGES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76EBAD-4C66-6125-633F-5BC17675280E}"/>
              </a:ext>
            </a:extLst>
          </p:cNvPr>
          <p:cNvSpPr txBox="1"/>
          <p:nvPr userDrawn="1"/>
        </p:nvSpPr>
        <p:spPr>
          <a:xfrm>
            <a:off x="6136680" y="2059748"/>
            <a:ext cx="184731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pPr rtl="0"/>
            <a:endParaRPr lang="de-DE" sz="2320" dirty="0"/>
          </a:p>
        </p:txBody>
      </p:sp>
    </p:spTree>
    <p:extLst>
      <p:ext uri="{BB962C8B-B14F-4D97-AF65-F5344CB8AC3E}">
        <p14:creationId xmlns:p14="http://schemas.microsoft.com/office/powerpoint/2010/main" val="1666596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91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</p:sldLayoutIdLst>
  <p:hf sldNum="0" hdr="0" ftr="0" dt="0"/>
  <p:txStyles>
    <p:titleStyle>
      <a:lvl1pPr algn="l" defTabSz="883869" rtl="0" eaLnBrk="1" latinLnBrk="0" hangingPunct="1">
        <a:lnSpc>
          <a:spcPct val="90000"/>
        </a:lnSpc>
        <a:spcBef>
          <a:spcPct val="0"/>
        </a:spcBef>
        <a:buNone/>
        <a:defRPr lang="de-DE" sz="4253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0968" indent="-220968" algn="l" defTabSz="883869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lang="de-DE" sz="2706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62902" indent="-220968" algn="l" defTabSz="88386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lang="de-DE" sz="232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04837" indent="-220968" algn="l" defTabSz="88386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lang="de-DE" sz="1933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546772" indent="-220968" algn="l" defTabSz="88386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lang="de-DE" sz="1739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988707" indent="-220968" algn="l" defTabSz="88386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lang="de-DE" sz="1739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430642" indent="-220968" algn="l" defTabSz="88386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6pPr>
      <a:lvl7pPr marL="2872576" indent="-220968" algn="l" defTabSz="88386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7pPr>
      <a:lvl8pPr marL="3314511" indent="-220968" algn="l" defTabSz="88386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8pPr>
      <a:lvl9pPr marL="3756445" indent="-220968" algn="l" defTabSz="88386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1pPr>
      <a:lvl2pPr marL="441935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2pPr>
      <a:lvl3pPr marL="883869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3pPr>
      <a:lvl4pPr marL="1325805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4pPr>
      <a:lvl5pPr marL="1767739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5pPr>
      <a:lvl6pPr marL="2209674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6pPr>
      <a:lvl7pPr marL="2651608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7pPr>
      <a:lvl8pPr marL="3093543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8pPr>
      <a:lvl9pPr marL="3535480" algn="l" defTabSz="883869" rtl="0" eaLnBrk="1" latinLnBrk="0" hangingPunct="1">
        <a:defRPr lang="de-DE" sz="17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DC96583-6BF7-490D-ABA9-410A8D9B8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9"/>
            <a:ext cx="7559675" cy="10687594"/>
          </a:xfrm>
          <a:prstGeom prst="rect">
            <a:avLst/>
          </a:prstGeom>
        </p:spPr>
      </p:pic>
      <p:sp>
        <p:nvSpPr>
          <p:cNvPr id="148" name="Rechteck: abgerundete Ecken 147">
            <a:extLst>
              <a:ext uri="{FF2B5EF4-FFF2-40B4-BE49-F238E27FC236}">
                <a16:creationId xmlns:a16="http://schemas.microsoft.com/office/drawing/2014/main" id="{ED0F0B8A-C807-434B-873C-593A47D35F1B}"/>
              </a:ext>
            </a:extLst>
          </p:cNvPr>
          <p:cNvSpPr/>
          <p:nvPr/>
        </p:nvSpPr>
        <p:spPr>
          <a:xfrm>
            <a:off x="228600" y="1693663"/>
            <a:ext cx="4485068" cy="2982518"/>
          </a:xfrm>
          <a:custGeom>
            <a:avLst/>
            <a:gdLst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127668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127668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335486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9288"/>
              <a:gd name="connsiteY0" fmla="*/ 495847 h 2975020"/>
              <a:gd name="connsiteX1" fmla="*/ 495847 w 4629288"/>
              <a:gd name="connsiteY1" fmla="*/ 0 h 2975020"/>
              <a:gd name="connsiteX2" fmla="*/ 4335486 w 4629288"/>
              <a:gd name="connsiteY2" fmla="*/ 0 h 2975020"/>
              <a:gd name="connsiteX3" fmla="*/ 4629288 w 4629288"/>
              <a:gd name="connsiteY3" fmla="*/ 292647 h 2975020"/>
              <a:gd name="connsiteX4" fmla="*/ 4623515 w 4629288"/>
              <a:gd name="connsiteY4" fmla="*/ 2479173 h 2975020"/>
              <a:gd name="connsiteX5" fmla="*/ 4127668 w 4629288"/>
              <a:gd name="connsiteY5" fmla="*/ 2975020 h 2975020"/>
              <a:gd name="connsiteX6" fmla="*/ 495847 w 4629288"/>
              <a:gd name="connsiteY6" fmla="*/ 2975020 h 2975020"/>
              <a:gd name="connsiteX7" fmla="*/ 0 w 4629288"/>
              <a:gd name="connsiteY7" fmla="*/ 2479173 h 2975020"/>
              <a:gd name="connsiteX8" fmla="*/ 0 w 4629288"/>
              <a:gd name="connsiteY8" fmla="*/ 495847 h 2975020"/>
              <a:gd name="connsiteX0" fmla="*/ 0 w 4629633"/>
              <a:gd name="connsiteY0" fmla="*/ 495847 h 2975020"/>
              <a:gd name="connsiteX1" fmla="*/ 495847 w 4629633"/>
              <a:gd name="connsiteY1" fmla="*/ 0 h 2975020"/>
              <a:gd name="connsiteX2" fmla="*/ 4375895 w 4629633"/>
              <a:gd name="connsiteY2" fmla="*/ 0 h 2975020"/>
              <a:gd name="connsiteX3" fmla="*/ 4629288 w 4629633"/>
              <a:gd name="connsiteY3" fmla="*/ 292647 h 2975020"/>
              <a:gd name="connsiteX4" fmla="*/ 4623515 w 4629633"/>
              <a:gd name="connsiteY4" fmla="*/ 2479173 h 2975020"/>
              <a:gd name="connsiteX5" fmla="*/ 4127668 w 4629633"/>
              <a:gd name="connsiteY5" fmla="*/ 2975020 h 2975020"/>
              <a:gd name="connsiteX6" fmla="*/ 495847 w 4629633"/>
              <a:gd name="connsiteY6" fmla="*/ 2975020 h 2975020"/>
              <a:gd name="connsiteX7" fmla="*/ 0 w 4629633"/>
              <a:gd name="connsiteY7" fmla="*/ 2479173 h 2975020"/>
              <a:gd name="connsiteX8" fmla="*/ 0 w 4629633"/>
              <a:gd name="connsiteY8" fmla="*/ 495847 h 2975020"/>
              <a:gd name="connsiteX0" fmla="*/ 1766 w 4631399"/>
              <a:gd name="connsiteY0" fmla="*/ 502197 h 2981370"/>
              <a:gd name="connsiteX1" fmla="*/ 237841 w 4631399"/>
              <a:gd name="connsiteY1" fmla="*/ 0 h 2981370"/>
              <a:gd name="connsiteX2" fmla="*/ 4377661 w 4631399"/>
              <a:gd name="connsiteY2" fmla="*/ 6350 h 2981370"/>
              <a:gd name="connsiteX3" fmla="*/ 4631054 w 4631399"/>
              <a:gd name="connsiteY3" fmla="*/ 298997 h 2981370"/>
              <a:gd name="connsiteX4" fmla="*/ 4625281 w 4631399"/>
              <a:gd name="connsiteY4" fmla="*/ 2485523 h 2981370"/>
              <a:gd name="connsiteX5" fmla="*/ 4129434 w 4631399"/>
              <a:gd name="connsiteY5" fmla="*/ 2981370 h 2981370"/>
              <a:gd name="connsiteX6" fmla="*/ 497613 w 4631399"/>
              <a:gd name="connsiteY6" fmla="*/ 2981370 h 2981370"/>
              <a:gd name="connsiteX7" fmla="*/ 1766 w 4631399"/>
              <a:gd name="connsiteY7" fmla="*/ 2485523 h 2981370"/>
              <a:gd name="connsiteX8" fmla="*/ 1766 w 4631399"/>
              <a:gd name="connsiteY8" fmla="*/ 502197 h 2981370"/>
              <a:gd name="connsiteX0" fmla="*/ 1766 w 4631399"/>
              <a:gd name="connsiteY0" fmla="*/ 343447 h 2981370"/>
              <a:gd name="connsiteX1" fmla="*/ 237841 w 4631399"/>
              <a:gd name="connsiteY1" fmla="*/ 0 h 2981370"/>
              <a:gd name="connsiteX2" fmla="*/ 4377661 w 4631399"/>
              <a:gd name="connsiteY2" fmla="*/ 6350 h 2981370"/>
              <a:gd name="connsiteX3" fmla="*/ 4631054 w 4631399"/>
              <a:gd name="connsiteY3" fmla="*/ 298997 h 2981370"/>
              <a:gd name="connsiteX4" fmla="*/ 4625281 w 4631399"/>
              <a:gd name="connsiteY4" fmla="*/ 2485523 h 2981370"/>
              <a:gd name="connsiteX5" fmla="*/ 4129434 w 4631399"/>
              <a:gd name="connsiteY5" fmla="*/ 2981370 h 2981370"/>
              <a:gd name="connsiteX6" fmla="*/ 497613 w 4631399"/>
              <a:gd name="connsiteY6" fmla="*/ 2981370 h 2981370"/>
              <a:gd name="connsiteX7" fmla="*/ 1766 w 4631399"/>
              <a:gd name="connsiteY7" fmla="*/ 2485523 h 2981370"/>
              <a:gd name="connsiteX8" fmla="*/ 1766 w 4631399"/>
              <a:gd name="connsiteY8" fmla="*/ 343447 h 2981370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129434 w 4631399"/>
              <a:gd name="connsiteY5" fmla="*/ 2981370 h 2982518"/>
              <a:gd name="connsiteX6" fmla="*/ 497613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129434 w 4631399"/>
              <a:gd name="connsiteY5" fmla="*/ 2981370 h 2982518"/>
              <a:gd name="connsiteX6" fmla="*/ 359067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348798 w 4631399"/>
              <a:gd name="connsiteY5" fmla="*/ 2981370 h 2982518"/>
              <a:gd name="connsiteX6" fmla="*/ 359067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609"/>
              <a:gd name="connsiteY0" fmla="*/ 343447 h 2982518"/>
              <a:gd name="connsiteX1" fmla="*/ 237841 w 4631609"/>
              <a:gd name="connsiteY1" fmla="*/ 0 h 2982518"/>
              <a:gd name="connsiteX2" fmla="*/ 4377661 w 4631609"/>
              <a:gd name="connsiteY2" fmla="*/ 6350 h 2982518"/>
              <a:gd name="connsiteX3" fmla="*/ 4631054 w 4631609"/>
              <a:gd name="connsiteY3" fmla="*/ 298997 h 2982518"/>
              <a:gd name="connsiteX4" fmla="*/ 4631054 w 4631609"/>
              <a:gd name="connsiteY4" fmla="*/ 2688723 h 2982518"/>
              <a:gd name="connsiteX5" fmla="*/ 4348798 w 4631609"/>
              <a:gd name="connsiteY5" fmla="*/ 2981370 h 2982518"/>
              <a:gd name="connsiteX6" fmla="*/ 359067 w 4631609"/>
              <a:gd name="connsiteY6" fmla="*/ 2981370 h 2982518"/>
              <a:gd name="connsiteX7" fmla="*/ 7539 w 4631609"/>
              <a:gd name="connsiteY7" fmla="*/ 2739523 h 2982518"/>
              <a:gd name="connsiteX8" fmla="*/ 1766 w 4631609"/>
              <a:gd name="connsiteY8" fmla="*/ 343447 h 298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1609" h="2982518">
                <a:moveTo>
                  <a:pt x="1766" y="343447"/>
                </a:moveTo>
                <a:cubicBezTo>
                  <a:pt x="1766" y="69598"/>
                  <a:pt x="-36008" y="0"/>
                  <a:pt x="237841" y="0"/>
                </a:cubicBezTo>
                <a:lnTo>
                  <a:pt x="4377661" y="6350"/>
                </a:lnTo>
                <a:cubicBezTo>
                  <a:pt x="4651510" y="6350"/>
                  <a:pt x="4631054" y="25148"/>
                  <a:pt x="4631054" y="298997"/>
                </a:cubicBezTo>
                <a:cubicBezTo>
                  <a:pt x="4629130" y="1027839"/>
                  <a:pt x="4632978" y="1959881"/>
                  <a:pt x="4631054" y="2688723"/>
                </a:cubicBezTo>
                <a:cubicBezTo>
                  <a:pt x="4631054" y="2962572"/>
                  <a:pt x="4622647" y="2981370"/>
                  <a:pt x="4348798" y="2981370"/>
                </a:cubicBezTo>
                <a:lnTo>
                  <a:pt x="359067" y="2981370"/>
                </a:lnTo>
                <a:cubicBezTo>
                  <a:pt x="85218" y="2981370"/>
                  <a:pt x="7539" y="3013372"/>
                  <a:pt x="7539" y="2739523"/>
                </a:cubicBezTo>
                <a:cubicBezTo>
                  <a:pt x="5615" y="1940831"/>
                  <a:pt x="3690" y="1142139"/>
                  <a:pt x="1766" y="343447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5B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213" name="Rechteck: abgerundete Ecken 147">
            <a:extLst>
              <a:ext uri="{FF2B5EF4-FFF2-40B4-BE49-F238E27FC236}">
                <a16:creationId xmlns:a16="http://schemas.microsoft.com/office/drawing/2014/main" id="{416CB381-9D30-4465-A353-28B0C598BDF4}"/>
              </a:ext>
            </a:extLst>
          </p:cNvPr>
          <p:cNvSpPr/>
          <p:nvPr/>
        </p:nvSpPr>
        <p:spPr>
          <a:xfrm>
            <a:off x="4942268" y="1693664"/>
            <a:ext cx="2317886" cy="6218274"/>
          </a:xfrm>
          <a:custGeom>
            <a:avLst/>
            <a:gdLst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127668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127668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335486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9288"/>
              <a:gd name="connsiteY0" fmla="*/ 495847 h 2975020"/>
              <a:gd name="connsiteX1" fmla="*/ 495847 w 4629288"/>
              <a:gd name="connsiteY1" fmla="*/ 0 h 2975020"/>
              <a:gd name="connsiteX2" fmla="*/ 4335486 w 4629288"/>
              <a:gd name="connsiteY2" fmla="*/ 0 h 2975020"/>
              <a:gd name="connsiteX3" fmla="*/ 4629288 w 4629288"/>
              <a:gd name="connsiteY3" fmla="*/ 292647 h 2975020"/>
              <a:gd name="connsiteX4" fmla="*/ 4623515 w 4629288"/>
              <a:gd name="connsiteY4" fmla="*/ 2479173 h 2975020"/>
              <a:gd name="connsiteX5" fmla="*/ 4127668 w 4629288"/>
              <a:gd name="connsiteY5" fmla="*/ 2975020 h 2975020"/>
              <a:gd name="connsiteX6" fmla="*/ 495847 w 4629288"/>
              <a:gd name="connsiteY6" fmla="*/ 2975020 h 2975020"/>
              <a:gd name="connsiteX7" fmla="*/ 0 w 4629288"/>
              <a:gd name="connsiteY7" fmla="*/ 2479173 h 2975020"/>
              <a:gd name="connsiteX8" fmla="*/ 0 w 4629288"/>
              <a:gd name="connsiteY8" fmla="*/ 495847 h 2975020"/>
              <a:gd name="connsiteX0" fmla="*/ 0 w 4629633"/>
              <a:gd name="connsiteY0" fmla="*/ 495847 h 2975020"/>
              <a:gd name="connsiteX1" fmla="*/ 495847 w 4629633"/>
              <a:gd name="connsiteY1" fmla="*/ 0 h 2975020"/>
              <a:gd name="connsiteX2" fmla="*/ 4375895 w 4629633"/>
              <a:gd name="connsiteY2" fmla="*/ 0 h 2975020"/>
              <a:gd name="connsiteX3" fmla="*/ 4629288 w 4629633"/>
              <a:gd name="connsiteY3" fmla="*/ 292647 h 2975020"/>
              <a:gd name="connsiteX4" fmla="*/ 4623515 w 4629633"/>
              <a:gd name="connsiteY4" fmla="*/ 2479173 h 2975020"/>
              <a:gd name="connsiteX5" fmla="*/ 4127668 w 4629633"/>
              <a:gd name="connsiteY5" fmla="*/ 2975020 h 2975020"/>
              <a:gd name="connsiteX6" fmla="*/ 495847 w 4629633"/>
              <a:gd name="connsiteY6" fmla="*/ 2975020 h 2975020"/>
              <a:gd name="connsiteX7" fmla="*/ 0 w 4629633"/>
              <a:gd name="connsiteY7" fmla="*/ 2479173 h 2975020"/>
              <a:gd name="connsiteX8" fmla="*/ 0 w 4629633"/>
              <a:gd name="connsiteY8" fmla="*/ 495847 h 2975020"/>
              <a:gd name="connsiteX0" fmla="*/ 1766 w 4631399"/>
              <a:gd name="connsiteY0" fmla="*/ 502197 h 2981370"/>
              <a:gd name="connsiteX1" fmla="*/ 237841 w 4631399"/>
              <a:gd name="connsiteY1" fmla="*/ 0 h 2981370"/>
              <a:gd name="connsiteX2" fmla="*/ 4377661 w 4631399"/>
              <a:gd name="connsiteY2" fmla="*/ 6350 h 2981370"/>
              <a:gd name="connsiteX3" fmla="*/ 4631054 w 4631399"/>
              <a:gd name="connsiteY3" fmla="*/ 298997 h 2981370"/>
              <a:gd name="connsiteX4" fmla="*/ 4625281 w 4631399"/>
              <a:gd name="connsiteY4" fmla="*/ 2485523 h 2981370"/>
              <a:gd name="connsiteX5" fmla="*/ 4129434 w 4631399"/>
              <a:gd name="connsiteY5" fmla="*/ 2981370 h 2981370"/>
              <a:gd name="connsiteX6" fmla="*/ 497613 w 4631399"/>
              <a:gd name="connsiteY6" fmla="*/ 2981370 h 2981370"/>
              <a:gd name="connsiteX7" fmla="*/ 1766 w 4631399"/>
              <a:gd name="connsiteY7" fmla="*/ 2485523 h 2981370"/>
              <a:gd name="connsiteX8" fmla="*/ 1766 w 4631399"/>
              <a:gd name="connsiteY8" fmla="*/ 502197 h 2981370"/>
              <a:gd name="connsiteX0" fmla="*/ 1766 w 4631399"/>
              <a:gd name="connsiteY0" fmla="*/ 343447 h 2981370"/>
              <a:gd name="connsiteX1" fmla="*/ 237841 w 4631399"/>
              <a:gd name="connsiteY1" fmla="*/ 0 h 2981370"/>
              <a:gd name="connsiteX2" fmla="*/ 4377661 w 4631399"/>
              <a:gd name="connsiteY2" fmla="*/ 6350 h 2981370"/>
              <a:gd name="connsiteX3" fmla="*/ 4631054 w 4631399"/>
              <a:gd name="connsiteY3" fmla="*/ 298997 h 2981370"/>
              <a:gd name="connsiteX4" fmla="*/ 4625281 w 4631399"/>
              <a:gd name="connsiteY4" fmla="*/ 2485523 h 2981370"/>
              <a:gd name="connsiteX5" fmla="*/ 4129434 w 4631399"/>
              <a:gd name="connsiteY5" fmla="*/ 2981370 h 2981370"/>
              <a:gd name="connsiteX6" fmla="*/ 497613 w 4631399"/>
              <a:gd name="connsiteY6" fmla="*/ 2981370 h 2981370"/>
              <a:gd name="connsiteX7" fmla="*/ 1766 w 4631399"/>
              <a:gd name="connsiteY7" fmla="*/ 2485523 h 2981370"/>
              <a:gd name="connsiteX8" fmla="*/ 1766 w 4631399"/>
              <a:gd name="connsiteY8" fmla="*/ 343447 h 2981370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129434 w 4631399"/>
              <a:gd name="connsiteY5" fmla="*/ 2981370 h 2982518"/>
              <a:gd name="connsiteX6" fmla="*/ 497613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129434 w 4631399"/>
              <a:gd name="connsiteY5" fmla="*/ 2981370 h 2982518"/>
              <a:gd name="connsiteX6" fmla="*/ 359067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348798 w 4631399"/>
              <a:gd name="connsiteY5" fmla="*/ 2981370 h 2982518"/>
              <a:gd name="connsiteX6" fmla="*/ 359067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609"/>
              <a:gd name="connsiteY0" fmla="*/ 343447 h 2982518"/>
              <a:gd name="connsiteX1" fmla="*/ 237841 w 4631609"/>
              <a:gd name="connsiteY1" fmla="*/ 0 h 2982518"/>
              <a:gd name="connsiteX2" fmla="*/ 4377661 w 4631609"/>
              <a:gd name="connsiteY2" fmla="*/ 6350 h 2982518"/>
              <a:gd name="connsiteX3" fmla="*/ 4631054 w 4631609"/>
              <a:gd name="connsiteY3" fmla="*/ 298997 h 2982518"/>
              <a:gd name="connsiteX4" fmla="*/ 4631054 w 4631609"/>
              <a:gd name="connsiteY4" fmla="*/ 2688723 h 2982518"/>
              <a:gd name="connsiteX5" fmla="*/ 4348798 w 4631609"/>
              <a:gd name="connsiteY5" fmla="*/ 2981370 h 2982518"/>
              <a:gd name="connsiteX6" fmla="*/ 359067 w 4631609"/>
              <a:gd name="connsiteY6" fmla="*/ 2981370 h 2982518"/>
              <a:gd name="connsiteX7" fmla="*/ 7539 w 4631609"/>
              <a:gd name="connsiteY7" fmla="*/ 2739523 h 2982518"/>
              <a:gd name="connsiteX8" fmla="*/ 1766 w 4631609"/>
              <a:gd name="connsiteY8" fmla="*/ 343447 h 298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1609" h="2982518">
                <a:moveTo>
                  <a:pt x="1766" y="343447"/>
                </a:moveTo>
                <a:cubicBezTo>
                  <a:pt x="1766" y="69598"/>
                  <a:pt x="-36008" y="0"/>
                  <a:pt x="237841" y="0"/>
                </a:cubicBezTo>
                <a:lnTo>
                  <a:pt x="4377661" y="6350"/>
                </a:lnTo>
                <a:cubicBezTo>
                  <a:pt x="4651510" y="6350"/>
                  <a:pt x="4631054" y="25148"/>
                  <a:pt x="4631054" y="298997"/>
                </a:cubicBezTo>
                <a:cubicBezTo>
                  <a:pt x="4629130" y="1027839"/>
                  <a:pt x="4632978" y="1959881"/>
                  <a:pt x="4631054" y="2688723"/>
                </a:cubicBezTo>
                <a:cubicBezTo>
                  <a:pt x="4631054" y="2962572"/>
                  <a:pt x="4622647" y="2981370"/>
                  <a:pt x="4348798" y="2981370"/>
                </a:cubicBezTo>
                <a:lnTo>
                  <a:pt x="359067" y="2981370"/>
                </a:lnTo>
                <a:cubicBezTo>
                  <a:pt x="85218" y="2981370"/>
                  <a:pt x="7539" y="3013372"/>
                  <a:pt x="7539" y="2739523"/>
                </a:cubicBezTo>
                <a:cubicBezTo>
                  <a:pt x="5615" y="1940831"/>
                  <a:pt x="3690" y="1142139"/>
                  <a:pt x="1766" y="343447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5B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216" name="Rechteck: abgerundete Ecken 147">
            <a:extLst>
              <a:ext uri="{FF2B5EF4-FFF2-40B4-BE49-F238E27FC236}">
                <a16:creationId xmlns:a16="http://schemas.microsoft.com/office/drawing/2014/main" id="{DCD9AAFC-9521-460C-86BE-DC5D62837985}"/>
              </a:ext>
            </a:extLst>
          </p:cNvPr>
          <p:cNvSpPr/>
          <p:nvPr/>
        </p:nvSpPr>
        <p:spPr>
          <a:xfrm>
            <a:off x="228600" y="4878585"/>
            <a:ext cx="4485068" cy="4578236"/>
          </a:xfrm>
          <a:custGeom>
            <a:avLst/>
            <a:gdLst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127668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127668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3515"/>
              <a:gd name="connsiteY0" fmla="*/ 495847 h 2975020"/>
              <a:gd name="connsiteX1" fmla="*/ 495847 w 4623515"/>
              <a:gd name="connsiteY1" fmla="*/ 0 h 2975020"/>
              <a:gd name="connsiteX2" fmla="*/ 4335486 w 4623515"/>
              <a:gd name="connsiteY2" fmla="*/ 0 h 2975020"/>
              <a:gd name="connsiteX3" fmla="*/ 4623515 w 4623515"/>
              <a:gd name="connsiteY3" fmla="*/ 495847 h 2975020"/>
              <a:gd name="connsiteX4" fmla="*/ 4623515 w 4623515"/>
              <a:gd name="connsiteY4" fmla="*/ 2479173 h 2975020"/>
              <a:gd name="connsiteX5" fmla="*/ 4127668 w 4623515"/>
              <a:gd name="connsiteY5" fmla="*/ 2975020 h 2975020"/>
              <a:gd name="connsiteX6" fmla="*/ 495847 w 4623515"/>
              <a:gd name="connsiteY6" fmla="*/ 2975020 h 2975020"/>
              <a:gd name="connsiteX7" fmla="*/ 0 w 4623515"/>
              <a:gd name="connsiteY7" fmla="*/ 2479173 h 2975020"/>
              <a:gd name="connsiteX8" fmla="*/ 0 w 4623515"/>
              <a:gd name="connsiteY8" fmla="*/ 495847 h 2975020"/>
              <a:gd name="connsiteX0" fmla="*/ 0 w 4629288"/>
              <a:gd name="connsiteY0" fmla="*/ 495847 h 2975020"/>
              <a:gd name="connsiteX1" fmla="*/ 495847 w 4629288"/>
              <a:gd name="connsiteY1" fmla="*/ 0 h 2975020"/>
              <a:gd name="connsiteX2" fmla="*/ 4335486 w 4629288"/>
              <a:gd name="connsiteY2" fmla="*/ 0 h 2975020"/>
              <a:gd name="connsiteX3" fmla="*/ 4629288 w 4629288"/>
              <a:gd name="connsiteY3" fmla="*/ 292647 h 2975020"/>
              <a:gd name="connsiteX4" fmla="*/ 4623515 w 4629288"/>
              <a:gd name="connsiteY4" fmla="*/ 2479173 h 2975020"/>
              <a:gd name="connsiteX5" fmla="*/ 4127668 w 4629288"/>
              <a:gd name="connsiteY5" fmla="*/ 2975020 h 2975020"/>
              <a:gd name="connsiteX6" fmla="*/ 495847 w 4629288"/>
              <a:gd name="connsiteY6" fmla="*/ 2975020 h 2975020"/>
              <a:gd name="connsiteX7" fmla="*/ 0 w 4629288"/>
              <a:gd name="connsiteY7" fmla="*/ 2479173 h 2975020"/>
              <a:gd name="connsiteX8" fmla="*/ 0 w 4629288"/>
              <a:gd name="connsiteY8" fmla="*/ 495847 h 2975020"/>
              <a:gd name="connsiteX0" fmla="*/ 0 w 4629633"/>
              <a:gd name="connsiteY0" fmla="*/ 495847 h 2975020"/>
              <a:gd name="connsiteX1" fmla="*/ 495847 w 4629633"/>
              <a:gd name="connsiteY1" fmla="*/ 0 h 2975020"/>
              <a:gd name="connsiteX2" fmla="*/ 4375895 w 4629633"/>
              <a:gd name="connsiteY2" fmla="*/ 0 h 2975020"/>
              <a:gd name="connsiteX3" fmla="*/ 4629288 w 4629633"/>
              <a:gd name="connsiteY3" fmla="*/ 292647 h 2975020"/>
              <a:gd name="connsiteX4" fmla="*/ 4623515 w 4629633"/>
              <a:gd name="connsiteY4" fmla="*/ 2479173 h 2975020"/>
              <a:gd name="connsiteX5" fmla="*/ 4127668 w 4629633"/>
              <a:gd name="connsiteY5" fmla="*/ 2975020 h 2975020"/>
              <a:gd name="connsiteX6" fmla="*/ 495847 w 4629633"/>
              <a:gd name="connsiteY6" fmla="*/ 2975020 h 2975020"/>
              <a:gd name="connsiteX7" fmla="*/ 0 w 4629633"/>
              <a:gd name="connsiteY7" fmla="*/ 2479173 h 2975020"/>
              <a:gd name="connsiteX8" fmla="*/ 0 w 4629633"/>
              <a:gd name="connsiteY8" fmla="*/ 495847 h 2975020"/>
              <a:gd name="connsiteX0" fmla="*/ 1766 w 4631399"/>
              <a:gd name="connsiteY0" fmla="*/ 502197 h 2981370"/>
              <a:gd name="connsiteX1" fmla="*/ 237841 w 4631399"/>
              <a:gd name="connsiteY1" fmla="*/ 0 h 2981370"/>
              <a:gd name="connsiteX2" fmla="*/ 4377661 w 4631399"/>
              <a:gd name="connsiteY2" fmla="*/ 6350 h 2981370"/>
              <a:gd name="connsiteX3" fmla="*/ 4631054 w 4631399"/>
              <a:gd name="connsiteY3" fmla="*/ 298997 h 2981370"/>
              <a:gd name="connsiteX4" fmla="*/ 4625281 w 4631399"/>
              <a:gd name="connsiteY4" fmla="*/ 2485523 h 2981370"/>
              <a:gd name="connsiteX5" fmla="*/ 4129434 w 4631399"/>
              <a:gd name="connsiteY5" fmla="*/ 2981370 h 2981370"/>
              <a:gd name="connsiteX6" fmla="*/ 497613 w 4631399"/>
              <a:gd name="connsiteY6" fmla="*/ 2981370 h 2981370"/>
              <a:gd name="connsiteX7" fmla="*/ 1766 w 4631399"/>
              <a:gd name="connsiteY7" fmla="*/ 2485523 h 2981370"/>
              <a:gd name="connsiteX8" fmla="*/ 1766 w 4631399"/>
              <a:gd name="connsiteY8" fmla="*/ 502197 h 2981370"/>
              <a:gd name="connsiteX0" fmla="*/ 1766 w 4631399"/>
              <a:gd name="connsiteY0" fmla="*/ 343447 h 2981370"/>
              <a:gd name="connsiteX1" fmla="*/ 237841 w 4631399"/>
              <a:gd name="connsiteY1" fmla="*/ 0 h 2981370"/>
              <a:gd name="connsiteX2" fmla="*/ 4377661 w 4631399"/>
              <a:gd name="connsiteY2" fmla="*/ 6350 h 2981370"/>
              <a:gd name="connsiteX3" fmla="*/ 4631054 w 4631399"/>
              <a:gd name="connsiteY3" fmla="*/ 298997 h 2981370"/>
              <a:gd name="connsiteX4" fmla="*/ 4625281 w 4631399"/>
              <a:gd name="connsiteY4" fmla="*/ 2485523 h 2981370"/>
              <a:gd name="connsiteX5" fmla="*/ 4129434 w 4631399"/>
              <a:gd name="connsiteY5" fmla="*/ 2981370 h 2981370"/>
              <a:gd name="connsiteX6" fmla="*/ 497613 w 4631399"/>
              <a:gd name="connsiteY6" fmla="*/ 2981370 h 2981370"/>
              <a:gd name="connsiteX7" fmla="*/ 1766 w 4631399"/>
              <a:gd name="connsiteY7" fmla="*/ 2485523 h 2981370"/>
              <a:gd name="connsiteX8" fmla="*/ 1766 w 4631399"/>
              <a:gd name="connsiteY8" fmla="*/ 343447 h 2981370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129434 w 4631399"/>
              <a:gd name="connsiteY5" fmla="*/ 2981370 h 2982518"/>
              <a:gd name="connsiteX6" fmla="*/ 497613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129434 w 4631399"/>
              <a:gd name="connsiteY5" fmla="*/ 2981370 h 2982518"/>
              <a:gd name="connsiteX6" fmla="*/ 359067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399"/>
              <a:gd name="connsiteY0" fmla="*/ 343447 h 2982518"/>
              <a:gd name="connsiteX1" fmla="*/ 237841 w 4631399"/>
              <a:gd name="connsiteY1" fmla="*/ 0 h 2982518"/>
              <a:gd name="connsiteX2" fmla="*/ 4377661 w 4631399"/>
              <a:gd name="connsiteY2" fmla="*/ 6350 h 2982518"/>
              <a:gd name="connsiteX3" fmla="*/ 4631054 w 4631399"/>
              <a:gd name="connsiteY3" fmla="*/ 298997 h 2982518"/>
              <a:gd name="connsiteX4" fmla="*/ 4625281 w 4631399"/>
              <a:gd name="connsiteY4" fmla="*/ 2485523 h 2982518"/>
              <a:gd name="connsiteX5" fmla="*/ 4348798 w 4631399"/>
              <a:gd name="connsiteY5" fmla="*/ 2981370 h 2982518"/>
              <a:gd name="connsiteX6" fmla="*/ 359067 w 4631399"/>
              <a:gd name="connsiteY6" fmla="*/ 2981370 h 2982518"/>
              <a:gd name="connsiteX7" fmla="*/ 7539 w 4631399"/>
              <a:gd name="connsiteY7" fmla="*/ 2739523 h 2982518"/>
              <a:gd name="connsiteX8" fmla="*/ 1766 w 4631399"/>
              <a:gd name="connsiteY8" fmla="*/ 343447 h 2982518"/>
              <a:gd name="connsiteX0" fmla="*/ 1766 w 4631609"/>
              <a:gd name="connsiteY0" fmla="*/ 343447 h 2982518"/>
              <a:gd name="connsiteX1" fmla="*/ 237841 w 4631609"/>
              <a:gd name="connsiteY1" fmla="*/ 0 h 2982518"/>
              <a:gd name="connsiteX2" fmla="*/ 4377661 w 4631609"/>
              <a:gd name="connsiteY2" fmla="*/ 6350 h 2982518"/>
              <a:gd name="connsiteX3" fmla="*/ 4631054 w 4631609"/>
              <a:gd name="connsiteY3" fmla="*/ 298997 h 2982518"/>
              <a:gd name="connsiteX4" fmla="*/ 4631054 w 4631609"/>
              <a:gd name="connsiteY4" fmla="*/ 2688723 h 2982518"/>
              <a:gd name="connsiteX5" fmla="*/ 4348798 w 4631609"/>
              <a:gd name="connsiteY5" fmla="*/ 2981370 h 2982518"/>
              <a:gd name="connsiteX6" fmla="*/ 359067 w 4631609"/>
              <a:gd name="connsiteY6" fmla="*/ 2981370 h 2982518"/>
              <a:gd name="connsiteX7" fmla="*/ 7539 w 4631609"/>
              <a:gd name="connsiteY7" fmla="*/ 2739523 h 2982518"/>
              <a:gd name="connsiteX8" fmla="*/ 1766 w 4631609"/>
              <a:gd name="connsiteY8" fmla="*/ 343447 h 298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1609" h="2982518">
                <a:moveTo>
                  <a:pt x="1766" y="343447"/>
                </a:moveTo>
                <a:cubicBezTo>
                  <a:pt x="1766" y="69598"/>
                  <a:pt x="-36008" y="0"/>
                  <a:pt x="237841" y="0"/>
                </a:cubicBezTo>
                <a:lnTo>
                  <a:pt x="4377661" y="6350"/>
                </a:lnTo>
                <a:cubicBezTo>
                  <a:pt x="4651510" y="6350"/>
                  <a:pt x="4631054" y="25148"/>
                  <a:pt x="4631054" y="298997"/>
                </a:cubicBezTo>
                <a:cubicBezTo>
                  <a:pt x="4629130" y="1027839"/>
                  <a:pt x="4632978" y="1959881"/>
                  <a:pt x="4631054" y="2688723"/>
                </a:cubicBezTo>
                <a:cubicBezTo>
                  <a:pt x="4631054" y="2962572"/>
                  <a:pt x="4622647" y="2981370"/>
                  <a:pt x="4348798" y="2981370"/>
                </a:cubicBezTo>
                <a:lnTo>
                  <a:pt x="359067" y="2981370"/>
                </a:lnTo>
                <a:cubicBezTo>
                  <a:pt x="85218" y="2981370"/>
                  <a:pt x="7539" y="3013372"/>
                  <a:pt x="7539" y="2739523"/>
                </a:cubicBezTo>
                <a:cubicBezTo>
                  <a:pt x="5615" y="1940831"/>
                  <a:pt x="3690" y="1142139"/>
                  <a:pt x="1766" y="343447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5B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394729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TM67752057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EEEBE7"/>
      </a:accent1>
      <a:accent2>
        <a:srgbClr val="55BBD9"/>
      </a:accent2>
      <a:accent3>
        <a:srgbClr val="FE594C"/>
      </a:accent3>
      <a:accent4>
        <a:srgbClr val="FFE149"/>
      </a:accent4>
      <a:accent5>
        <a:srgbClr val="36C3A9"/>
      </a:accent5>
      <a:accent6>
        <a:srgbClr val="FFB8A8"/>
      </a:accent6>
      <a:hlink>
        <a:srgbClr val="69A020"/>
      </a:hlink>
      <a:folHlink>
        <a:srgbClr val="8C8C8C"/>
      </a:folHlink>
    </a:clrScheme>
    <a:fontScheme name="Centu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027248_TF12215571_Win32" id="{A74ADA48-E3B5-417E-9F50-EA85D825C853}" vid="{26986404-D49D-43F4-A8E3-9C6917DCA1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EAC602-8B5A-4479-BC22-259A04413317}">
  <ds:schemaRefs>
    <ds:schemaRef ds:uri="http://schemas.microsoft.com/office/2006/documentManagement/types"/>
    <ds:schemaRef ds:uri="http://purl.org/dc/dcmitype/"/>
    <ds:schemaRef ds:uri="http://purl.org/dc/terms/"/>
    <ds:schemaRef ds:uri="71af3243-3dd4-4a8d-8c0d-dd76da1f02a5"/>
    <ds:schemaRef ds:uri="http://schemas.openxmlformats.org/package/2006/metadata/core-properties"/>
    <ds:schemaRef ds:uri="http://schemas.microsoft.com/sharepoint/v3"/>
    <ds:schemaRef ds:uri="http://purl.org/dc/elements/1.1/"/>
    <ds:schemaRef ds:uri="http://schemas.microsoft.com/office/infopath/2007/PartnerControls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E93138-C0C1-41B3-B543-C34A6C2E56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3A2921-5E1A-45CB-9EFB-29DF5D2927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Highlights-Lebenslauf</Template>
  <TotalTime>0</TotalTime>
  <Words>1</Words>
  <Application>Microsoft Office PowerPoint</Application>
  <PresentationFormat>Benutzerdefiniert</PresentationFormat>
  <Paragraphs>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Franziska Friebel-Viebach</dc:creator>
  <cp:lastModifiedBy>Franziska Friebel-Viebach</cp:lastModifiedBy>
  <cp:revision>5</cp:revision>
  <dcterms:created xsi:type="dcterms:W3CDTF">2023-06-27T09:30:41Z</dcterms:created>
  <dcterms:modified xsi:type="dcterms:W3CDTF">2023-06-27T09:52:05Z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