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97" r:id="rId4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ze, Ilka" initials="HI" lastIdx="2" clrIdx="0"/>
  <p:cmAuthor id="1" name="Binder, Stefanie" initials="BS" lastIdx="6" clrIdx="1">
    <p:extLst>
      <p:ext uri="{19B8F6BF-5375-455C-9EA6-DF929625EA0E}">
        <p15:presenceInfo xmlns:p15="http://schemas.microsoft.com/office/powerpoint/2012/main" userId="S-1-5-21-838274382-224547350-620655208-26317" providerId="AD"/>
      </p:ext>
    </p:extLst>
  </p:cmAuthor>
  <p:cmAuthor id="2" name="Maren Henneken" initials="MH" lastIdx="4" clrIdx="2">
    <p:extLst>
      <p:ext uri="{19B8F6BF-5375-455C-9EA6-DF929625EA0E}">
        <p15:presenceInfo xmlns:p15="http://schemas.microsoft.com/office/powerpoint/2012/main" userId="S-1-5-21-2997476295-479482163-1603050229-9875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C54"/>
    <a:srgbClr val="00A9DE"/>
    <a:srgbClr val="008CB8"/>
    <a:srgbClr val="2B919F"/>
    <a:srgbClr val="EDF8E0"/>
    <a:srgbClr val="E5F7F4"/>
    <a:srgbClr val="E7F9FF"/>
    <a:srgbClr val="00C2CB"/>
    <a:srgbClr val="396462"/>
    <a:srgbClr val="1CA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2277" autoAdjust="0"/>
  </p:normalViewPr>
  <p:slideViewPr>
    <p:cSldViewPr snapToGrid="0">
      <p:cViewPr varScale="1">
        <p:scale>
          <a:sx n="66" d="100"/>
          <a:sy n="66" d="100"/>
        </p:scale>
        <p:origin x="5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6EA90-6ECA-43A9-92D0-3602DBD43184}" type="datetimeFigureOut">
              <a:rPr lang="de-DE" smtClean="0"/>
              <a:t>08.07.2025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27787-EDDB-48BE-AC9F-37E5A8BBCB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866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8138160" cy="391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8138160" cy="391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1"/>
          <p:cNvSpPr/>
          <p:nvPr userDrawn="1"/>
        </p:nvSpPr>
        <p:spPr>
          <a:xfrm>
            <a:off x="0" y="5951160"/>
            <a:ext cx="12189600" cy="913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16" name="Grafik 6"/>
          <p:cNvPicPr/>
          <p:nvPr/>
        </p:nvPicPr>
        <p:blipFill>
          <a:blip r:embed="rId14"/>
          <a:stretch/>
        </p:blipFill>
        <p:spPr>
          <a:xfrm>
            <a:off x="9102960" y="190080"/>
            <a:ext cx="2940840" cy="789480"/>
          </a:xfrm>
          <a:prstGeom prst="rect">
            <a:avLst/>
          </a:prstGeom>
          <a:ln w="0">
            <a:noFill/>
          </a:ln>
        </p:spPr>
      </p:pic>
      <p:sp>
        <p:nvSpPr>
          <p:cNvPr id="17" name="Rechteck 11"/>
          <p:cNvSpPr/>
          <p:nvPr/>
        </p:nvSpPr>
        <p:spPr>
          <a:xfrm>
            <a:off x="0" y="1149840"/>
            <a:ext cx="12191760" cy="148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E298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3600" b="1" strike="noStrike" spc="-1">
              <a:solidFill>
                <a:srgbClr val="404040"/>
              </a:solidFill>
              <a:latin typeface="Calibri"/>
            </a:endParaRPr>
          </a:p>
        </p:txBody>
      </p:sp>
      <p:pic>
        <p:nvPicPr>
          <p:cNvPr id="3" name="Grafik 7"/>
          <p:cNvPicPr/>
          <p:nvPr/>
        </p:nvPicPr>
        <p:blipFill>
          <a:blip r:embed="rId15"/>
          <a:srcRect b="11389"/>
          <a:stretch/>
        </p:blipFill>
        <p:spPr>
          <a:xfrm>
            <a:off x="0" y="2946960"/>
            <a:ext cx="12191760" cy="2944080"/>
          </a:xfrm>
          <a:prstGeom prst="rect">
            <a:avLst/>
          </a:prstGeom>
          <a:ln w="0">
            <a:noFill/>
          </a:ln>
        </p:spPr>
      </p:pic>
      <p:pic>
        <p:nvPicPr>
          <p:cNvPr id="4" name="Grafik 8"/>
          <p:cNvPicPr/>
          <p:nvPr/>
        </p:nvPicPr>
        <p:blipFill>
          <a:blip r:embed="rId14"/>
          <a:stretch/>
        </p:blipFill>
        <p:spPr>
          <a:xfrm>
            <a:off x="198360" y="120960"/>
            <a:ext cx="6350760" cy="1704960"/>
          </a:xfrm>
          <a:prstGeom prst="rect">
            <a:avLst/>
          </a:prstGeom>
          <a:ln w="0">
            <a:noFill/>
          </a:ln>
        </p:spPr>
      </p:pic>
      <p:sp>
        <p:nvSpPr>
          <p:cNvPr id="5" name="Rechteck 10"/>
          <p:cNvSpPr/>
          <p:nvPr/>
        </p:nvSpPr>
        <p:spPr>
          <a:xfrm>
            <a:off x="486720" y="2282400"/>
            <a:ext cx="11218320" cy="14450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Aft>
                <a:spcPts val="1199"/>
              </a:spcAft>
              <a:buNone/>
            </a:pPr>
            <a:r>
              <a:rPr lang="en-US" sz="5400" b="1" strike="noStrike" cap="small" spc="-1" dirty="0">
                <a:solidFill>
                  <a:srgbClr val="A9DE8B"/>
                </a:solidFill>
                <a:latin typeface="Calibri "/>
              </a:rPr>
              <a:t>L</a:t>
            </a:r>
            <a:r>
              <a:rPr lang="en-US" sz="5400" b="1" strike="noStrike" cap="small" spc="-1" dirty="0">
                <a:solidFill>
                  <a:srgbClr val="9BD978"/>
                </a:solidFill>
                <a:latin typeface="Calibri "/>
              </a:rPr>
              <a:t>i</a:t>
            </a:r>
            <a:r>
              <a:rPr lang="en-US" sz="5400" b="1" strike="noStrike" cap="small" spc="-1" dirty="0">
                <a:solidFill>
                  <a:srgbClr val="7CCC4D"/>
                </a:solidFill>
                <a:latin typeface="Calibri "/>
              </a:rPr>
              <a:t>v</a:t>
            </a:r>
            <a:r>
              <a:rPr lang="en-US" sz="5400" b="1" strike="noStrike" cap="small" spc="-1" dirty="0">
                <a:solidFill>
                  <a:srgbClr val="79CB4A"/>
                </a:solidFill>
                <a:latin typeface="Calibri "/>
              </a:rPr>
              <a:t>i</a:t>
            </a:r>
            <a:r>
              <a:rPr lang="en-US" sz="5400" b="1" strike="noStrike" cap="small" spc="-1" dirty="0">
                <a:solidFill>
                  <a:srgbClr val="6EC73B"/>
                </a:solidFill>
                <a:latin typeface="Calibri "/>
              </a:rPr>
              <a:t>n</a:t>
            </a:r>
            <a:r>
              <a:rPr lang="en-US" sz="5400" b="1" strike="noStrike" cap="small" spc="-1" dirty="0">
                <a:solidFill>
                  <a:srgbClr val="5FC13F"/>
                </a:solidFill>
                <a:latin typeface="Calibri "/>
              </a:rPr>
              <a:t>g</a:t>
            </a:r>
            <a:r>
              <a:rPr lang="en-US" sz="5400" b="1" strike="noStrike" cap="small" spc="-1" dirty="0">
                <a:solidFill>
                  <a:srgbClr val="66C430"/>
                </a:solidFill>
                <a:latin typeface="Calibri "/>
              </a:rPr>
              <a:t> </a:t>
            </a:r>
            <a:r>
              <a:rPr lang="en-US" sz="5400" b="1" strike="noStrike" cap="small" spc="-1" dirty="0">
                <a:solidFill>
                  <a:srgbClr val="5ABE4B"/>
                </a:solidFill>
                <a:latin typeface="Calibri "/>
              </a:rPr>
              <a:t>D</a:t>
            </a:r>
            <a:r>
              <a:rPr lang="en-US" sz="5400" b="1" strike="noStrike" cap="small" spc="-1" dirty="0">
                <a:solidFill>
                  <a:srgbClr val="4FB864"/>
                </a:solidFill>
                <a:latin typeface="Calibri "/>
              </a:rPr>
              <a:t>r</a:t>
            </a:r>
            <a:r>
              <a:rPr lang="en-US" sz="5400" b="1" strike="noStrike" cap="small" spc="-1" dirty="0">
                <a:solidFill>
                  <a:srgbClr val="43B280"/>
                </a:solidFill>
                <a:latin typeface="Calibri "/>
              </a:rPr>
              <a:t>u</a:t>
            </a:r>
            <a:r>
              <a:rPr lang="en-US" sz="5400" b="1" strike="noStrike" cap="small" spc="-1" dirty="0">
                <a:solidFill>
                  <a:srgbClr val="39AD97"/>
                </a:solidFill>
                <a:latin typeface="Calibri "/>
              </a:rPr>
              <a:t>g</a:t>
            </a:r>
            <a:r>
              <a:rPr lang="en-US" sz="5400" b="1" strike="noStrike" cap="small" spc="-1" dirty="0">
                <a:solidFill>
                  <a:srgbClr val="38AC9A"/>
                </a:solidFill>
                <a:latin typeface="Calibri "/>
              </a:rPr>
              <a:t>s</a:t>
            </a:r>
            <a:endParaRPr lang="en-US" sz="5400" b="0" strike="noStrike" spc="-1" dirty="0">
              <a:solidFill>
                <a:srgbClr val="38AC9A"/>
              </a:solidFill>
              <a:latin typeface="Calibri"/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  <a:buNone/>
            </a:pPr>
            <a:r>
              <a:rPr lang="en-US" sz="2400" b="1" strike="noStrike" cap="small" spc="-1" dirty="0" err="1">
                <a:solidFill>
                  <a:srgbClr val="A6A6A6"/>
                </a:solidFill>
                <a:latin typeface="Calibri "/>
              </a:rPr>
              <a:t>Saxonian</a:t>
            </a:r>
            <a:r>
              <a:rPr lang="en-US" sz="2400" b="1" strike="noStrike" cap="small" spc="-1" dirty="0">
                <a:solidFill>
                  <a:srgbClr val="A6A6A6"/>
                </a:solidFill>
                <a:latin typeface="Calibri "/>
              </a:rPr>
              <a:t> Precision Therapy Cluster 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7" name="Group 13"/>
          <p:cNvGrpSpPr/>
          <p:nvPr/>
        </p:nvGrpSpPr>
        <p:grpSpPr>
          <a:xfrm>
            <a:off x="925560" y="5958000"/>
            <a:ext cx="10060200" cy="899640"/>
            <a:chOff x="925560" y="5958000"/>
            <a:chExt cx="10060200" cy="899640"/>
          </a:xfrm>
        </p:grpSpPr>
        <p:pic>
          <p:nvPicPr>
            <p:cNvPr id="8" name="Grafik 7"/>
            <p:cNvPicPr/>
            <p:nvPr/>
          </p:nvPicPr>
          <p:blipFill>
            <a:blip r:embed="rId16"/>
            <a:stretch/>
          </p:blipFill>
          <p:spPr>
            <a:xfrm>
              <a:off x="3236040" y="5958000"/>
              <a:ext cx="2134080" cy="899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" name="Grafik 8"/>
            <p:cNvPicPr/>
            <p:nvPr/>
          </p:nvPicPr>
          <p:blipFill>
            <a:blip r:embed="rId17"/>
            <a:stretch/>
          </p:blipFill>
          <p:spPr>
            <a:xfrm>
              <a:off x="5819040" y="6120000"/>
              <a:ext cx="2063520" cy="575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Grafik 9"/>
            <p:cNvPicPr/>
            <p:nvPr/>
          </p:nvPicPr>
          <p:blipFill>
            <a:blip r:embed="rId18"/>
            <a:stretch/>
          </p:blipFill>
          <p:spPr>
            <a:xfrm>
              <a:off x="925560" y="6138000"/>
              <a:ext cx="1861560" cy="539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" name="Picture 17"/>
            <p:cNvPicPr/>
            <p:nvPr/>
          </p:nvPicPr>
          <p:blipFill>
            <a:blip r:embed="rId19"/>
            <a:stretch/>
          </p:blipFill>
          <p:spPr>
            <a:xfrm>
              <a:off x="8545680" y="6135120"/>
              <a:ext cx="2440080" cy="5572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3" name="Rechteck 2"/>
          <p:cNvSpPr/>
          <p:nvPr/>
        </p:nvSpPr>
        <p:spPr>
          <a:xfrm>
            <a:off x="6538320" y="959400"/>
            <a:ext cx="478440" cy="577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de-DE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" name="Rechteck 11"/>
          <p:cNvSpPr/>
          <p:nvPr userDrawn="1"/>
        </p:nvSpPr>
        <p:spPr>
          <a:xfrm>
            <a:off x="0" y="1855440"/>
            <a:ext cx="12189600" cy="1461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385" y="1"/>
            <a:ext cx="5172840" cy="1852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rafik 6"/>
          <p:cNvPicPr/>
          <p:nvPr/>
        </p:nvPicPr>
        <p:blipFill>
          <a:blip r:embed="rId14"/>
          <a:stretch/>
        </p:blipFill>
        <p:spPr>
          <a:xfrm>
            <a:off x="9102960" y="190080"/>
            <a:ext cx="2940840" cy="78948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Formatvorlagen des Textmasters bearbeiten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Zweite Ebene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Dritte Ebene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Ebene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title"/>
          </p:nvPr>
        </p:nvSpPr>
        <p:spPr>
          <a:xfrm>
            <a:off x="838080" y="365040"/>
            <a:ext cx="8138160" cy="8438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3200" b="1" strike="noStrike" spc="-1">
                <a:solidFill>
                  <a:schemeClr val="accent1"/>
                </a:solidFill>
                <a:latin typeface="Calibri"/>
              </a:rPr>
              <a:t>Titelmasterformat durch Klicken bearbeiten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Rechteck 11"/>
          <p:cNvSpPr/>
          <p:nvPr userDrawn="1"/>
        </p:nvSpPr>
        <p:spPr>
          <a:xfrm>
            <a:off x="0" y="1152795"/>
            <a:ext cx="12189600" cy="1461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de-DE" sz="3600" b="1" strike="noStrike" spc="-1">
              <a:solidFill>
                <a:schemeClr val="dk1">
                  <a:lumMod val="75000"/>
                  <a:lumOff val="25000"/>
                </a:schemeClr>
              </a:solidFill>
              <a:latin typeface="Calibri"/>
              <a:ea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448009" y="4180713"/>
            <a:ext cx="10342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  <a:endParaRPr lang="en-US" strike="noStrike" cap="small" spc="-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69168" y="251926"/>
            <a:ext cx="99142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r>
              <a:rPr lang="de-DE" sz="2000" dirty="0" err="1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Subtitle</a:t>
            </a:r>
            <a:endParaRPr lang="de-DE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SaxoCell Farbsc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SaxoCell Farbsc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</vt:lpstr>
      <vt:lpstr>DejaVu Sans</vt:lpstr>
      <vt:lpstr>Office</vt:lpstr>
      <vt:lpstr>Office</vt:lpstr>
      <vt:lpstr>PowerPoint-Präsentation</vt:lpstr>
      <vt:lpstr>PowerPoint-Präsentation</vt:lpstr>
    </vt:vector>
  </TitlesOfParts>
  <Company>Universitätsklinikum Leipzig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Binder, Stefanie</dc:creator>
  <dc:description/>
  <cp:lastModifiedBy>Binder, Stefanie</cp:lastModifiedBy>
  <cp:revision>365</cp:revision>
  <dcterms:created xsi:type="dcterms:W3CDTF">2022-02-08T13:26:09Z</dcterms:created>
  <dcterms:modified xsi:type="dcterms:W3CDTF">2025-07-08T10:36:29Z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18</vt:i4>
  </property>
</Properties>
</file>